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9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11E7-DB0E-4E6C-8E90-F8630132934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A2F5-8B92-45FE-9C09-C6D533B6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756" y="768626"/>
            <a:ext cx="12099235" cy="4426226"/>
            <a:chOff x="0" y="1219200"/>
            <a:chExt cx="11942526" cy="42539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469" r="7824" b="52687"/>
            <a:stretch/>
          </p:blipFill>
          <p:spPr>
            <a:xfrm>
              <a:off x="0" y="1219200"/>
              <a:ext cx="6179005" cy="42539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6199" r="7824" b="7867"/>
            <a:stretch/>
          </p:blipFill>
          <p:spPr>
            <a:xfrm>
              <a:off x="6179005" y="1219200"/>
              <a:ext cx="5763521" cy="4253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48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1" t="10626" r="8484" b="53360"/>
          <a:stretch/>
        </p:blipFill>
        <p:spPr>
          <a:xfrm>
            <a:off x="410814" y="106016"/>
            <a:ext cx="10880036" cy="662608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3716398" y="2305878"/>
            <a:ext cx="1372437" cy="2676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618625" y="1961323"/>
            <a:ext cx="1372436" cy="92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716399" y="5473149"/>
            <a:ext cx="1372436" cy="92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480313" y="2411896"/>
            <a:ext cx="1510748" cy="1948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3" t="46199" r="9497" b="30009"/>
          <a:stretch/>
        </p:blipFill>
        <p:spPr>
          <a:xfrm>
            <a:off x="225286" y="543338"/>
            <a:ext cx="11725035" cy="4784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2506" y="4600654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625" y="4628034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5514" y="4707546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101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4" t="69854" r="16401" b="7867"/>
          <a:stretch/>
        </p:blipFill>
        <p:spPr>
          <a:xfrm>
            <a:off x="212034" y="410817"/>
            <a:ext cx="11866504" cy="491655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3233530" y="2279374"/>
            <a:ext cx="2226366" cy="201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983895" y="2869095"/>
            <a:ext cx="2398644" cy="1543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51580" y="2481469"/>
            <a:ext cx="6003235" cy="1828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2020-10-02T14:53:47Z</dcterms:created>
  <dcterms:modified xsi:type="dcterms:W3CDTF">2020-10-02T14:58:49Z</dcterms:modified>
</cp:coreProperties>
</file>